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PT Sans Narrow"/>
      <p:regular r:id="rId9"/>
      <p:bold r:id="rId10"/>
    </p:embeddedFont>
    <p:embeddedFont>
      <p:font typeface="Poppins"/>
      <p:regular r:id="rId11"/>
      <p:bold r:id="rId12"/>
      <p:italic r:id="rId13"/>
      <p:boldItalic r:id="rId14"/>
    </p:embeddedFont>
    <p:embeddedFont>
      <p:font typeface="Open Sans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oppins-regular.fntdata"/><Relationship Id="rId10" Type="http://schemas.openxmlformats.org/officeDocument/2006/relationships/font" Target="fonts/PTSansNarrow-bold.fntdata"/><Relationship Id="rId13" Type="http://schemas.openxmlformats.org/officeDocument/2006/relationships/font" Target="fonts/Poppins-italic.fntdata"/><Relationship Id="rId12" Type="http://schemas.openxmlformats.org/officeDocument/2006/relationships/font" Target="fonts/Poppins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TSansNarrow-regular.fntdata"/><Relationship Id="rId15" Type="http://schemas.openxmlformats.org/officeDocument/2006/relationships/font" Target="fonts/OpenSans-regular.fntdata"/><Relationship Id="rId14" Type="http://schemas.openxmlformats.org/officeDocument/2006/relationships/font" Target="fonts/Poppins-boldItalic.fntdata"/><Relationship Id="rId17" Type="http://schemas.openxmlformats.org/officeDocument/2006/relationships/font" Target="fonts/OpenSans-italic.fntdata"/><Relationship Id="rId16" Type="http://schemas.openxmlformats.org/officeDocument/2006/relationships/font" Target="fonts/OpenSans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18" Type="http://schemas.openxmlformats.org/officeDocument/2006/relationships/font" Target="fonts/OpenSans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74026927bf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g74026927b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4026927bf_0_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g74026927b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-2286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4pPr>
            <a:lvl5pPr indent="-2286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5pPr>
            <a:lvl6pPr indent="-2286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6pPr>
            <a:lvl7pPr indent="-2286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7pPr>
            <a:lvl8pPr indent="-2286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8pPr>
            <a:lvl9pPr indent="-2286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62" name="Google Shape;62;p1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4pPr>
            <a:lvl5pPr indent="-2286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5pPr>
            <a:lvl6pPr indent="-2286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6pPr>
            <a:lvl7pPr indent="-2286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7pPr>
            <a:lvl8pPr indent="-2286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8pPr>
            <a:lvl9pPr indent="-2286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 column 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9" name="Google Shape;69;p1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4pPr>
            <a:lvl5pPr indent="-2286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5pPr>
            <a:lvl6pPr indent="-2286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6pPr>
            <a:lvl7pPr indent="-2286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7pPr>
            <a:lvl8pPr indent="-2286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8pPr>
            <a:lvl9pPr indent="-2286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70" name="Google Shape;70;p1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 poin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 title and description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6" name="Google Shape;76;p1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7" name="Google Shape;77;p1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78" name="Google Shape;78;p1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79" name="Google Shape;79;p1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indent="-2286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indent="-2286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indent="-2286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indent="-2286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indent="-2286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indent="-2286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indent="-2286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indent="-2286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0" name="Google Shape;80;p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indent="-228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3pPr>
            <a:lvl4pPr indent="-228600" lvl="3" marL="18288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 number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1"/>
          <p:cNvSpPr txBox="1"/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87" name="Google Shape;87;p2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-228600" lvl="1" marL="9144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None/>
              <a:defRPr b="0" i="0" sz="18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2286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None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2286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None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2286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None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2286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None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2286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None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2286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None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2286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None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2286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None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pen Sans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2"/>
          <p:cNvSpPr/>
          <p:nvPr/>
        </p:nvSpPr>
        <p:spPr>
          <a:xfrm>
            <a:off x="227034" y="1187101"/>
            <a:ext cx="8868300" cy="28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T Sans Narrow"/>
              <a:buNone/>
            </a:pPr>
            <a:r>
              <a:rPr b="1" i="0" lang="en" sz="4400" u="none" cap="none" strike="noStrike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Title of Talk</a:t>
            </a:r>
            <a:endParaRPr b="1" i="0" sz="4400" u="none" cap="none" strike="noStrike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T Sans Narrow"/>
              <a:buNone/>
            </a:pPr>
            <a:r>
              <a:t/>
            </a:r>
            <a:endParaRPr b="1" i="0" sz="3200" u="none" cap="none" strike="noStrike">
              <a:solidFill>
                <a:schemeClr val="accen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A7EF"/>
              </a:buClr>
              <a:buSzPts val="3000"/>
              <a:buFont typeface="PT Sans Narrow"/>
              <a:buNone/>
            </a:pPr>
            <a:r>
              <a:rPr b="1" i="0" lang="en" sz="3000" u="none" cap="none" strike="noStrike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Name</a:t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A7EF"/>
              </a:buClr>
              <a:buSzPts val="2000"/>
              <a:buFont typeface="PT Sans Narrow"/>
              <a:buNone/>
            </a:pPr>
            <a:r>
              <a:rPr b="1" i="0" lang="en" sz="2000" u="none" cap="none" strike="noStrike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Your Title</a:t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A7EF"/>
              </a:buClr>
              <a:buSzPts val="2000"/>
              <a:buFont typeface="PT Sans Narrow"/>
              <a:buNone/>
            </a:pPr>
            <a:r>
              <a:rPr b="1" i="0" lang="en" sz="2000" u="none" cap="none" strike="noStrike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Organization</a:t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A7EF"/>
              </a:buClr>
              <a:buSzPts val="2000"/>
              <a:buFont typeface="PT Sans Narrow"/>
              <a:buNone/>
            </a:pPr>
            <a:r>
              <a:rPr b="1" i="0" lang="en" sz="2000" u="none" cap="none" strike="noStrike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Twitter Handle/</a:t>
            </a:r>
            <a:r>
              <a:rPr b="1" lang="en" sz="2000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E</a:t>
            </a:r>
            <a:r>
              <a:rPr b="1" i="0" lang="en" sz="2000" u="none" cap="none" strike="noStrike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mail</a:t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59A7E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rgbClr val="59A7E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59A7E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600" u="none" cap="none" strike="noStrike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Follow On Twitter @ #dmc19   #digmedevidence    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600" u="none" cap="none" strike="noStrike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wifi: MSFTGUEST       password: msevent12sv</a:t>
            </a:r>
            <a:endParaRPr/>
          </a:p>
        </p:txBody>
      </p:sp>
      <p:pic>
        <p:nvPicPr>
          <p:cNvPr id="94" name="Google Shape;9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810" y="31958"/>
            <a:ext cx="1736224" cy="6858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close up of a sign&#10;&#10;Description automatically generated" id="95" name="Google Shape;95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76942" y="47173"/>
            <a:ext cx="1438182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3"/>
          <p:cNvSpPr txBox="1"/>
          <p:nvPr>
            <p:ph type="title"/>
          </p:nvPr>
        </p:nvSpPr>
        <p:spPr>
          <a:xfrm>
            <a:off x="359129" y="880967"/>
            <a:ext cx="8391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400">
                <a:latin typeface="Poppins"/>
                <a:ea typeface="Poppins"/>
                <a:cs typeface="Poppins"/>
                <a:sym typeface="Poppins"/>
              </a:rPr>
              <a:t>Headline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1" name="Google Shape;101;p23"/>
          <p:cNvSpPr txBox="1"/>
          <p:nvPr>
            <p:ph idx="1" type="body"/>
          </p:nvPr>
        </p:nvSpPr>
        <p:spPr>
          <a:xfrm>
            <a:off x="311700" y="1588367"/>
            <a:ext cx="8520600" cy="29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>
              <a:solidFill>
                <a:srgbClr val="666666"/>
              </a:solidFill>
              <a:highlight>
                <a:srgbClr val="FFFFFF"/>
              </a:highlight>
            </a:endParaRPr>
          </a:p>
          <a:p>
            <a:pPr indent="-342900" lvl="0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A7EF"/>
              </a:buClr>
              <a:buSzPts val="1800"/>
              <a:buFont typeface="Arial"/>
              <a:buAutoNum type="arabicPeriod"/>
            </a:pPr>
            <a:r>
              <a:rPr b="1" lang="en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aaa</a:t>
            </a:r>
            <a:endParaRPr b="1">
              <a:solidFill>
                <a:srgbClr val="59A7E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42900" lvl="0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A7EF"/>
              </a:buClr>
              <a:buSzPts val="1800"/>
              <a:buFont typeface="Arial"/>
              <a:buAutoNum type="arabicPeriod"/>
            </a:pPr>
            <a:r>
              <a:rPr b="1" lang="en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bbb </a:t>
            </a:r>
            <a:endParaRPr/>
          </a:p>
          <a:p>
            <a:pPr indent="-342900" lvl="0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A7EF"/>
              </a:buClr>
              <a:buSzPts val="1800"/>
              <a:buFont typeface="Arial"/>
              <a:buAutoNum type="arabicPeriod"/>
            </a:pPr>
            <a:r>
              <a:rPr b="1" lang="en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ccc</a:t>
            </a:r>
            <a:endParaRPr b="1">
              <a:solidFill>
                <a:srgbClr val="59A7E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42900" lvl="0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A7EF"/>
              </a:buClr>
              <a:buSzPts val="1800"/>
              <a:buFont typeface="Arial"/>
              <a:buAutoNum type="arabicPeriod"/>
            </a:pPr>
            <a:r>
              <a:rPr b="1" lang="en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ddd</a:t>
            </a:r>
            <a:endParaRPr b="1">
              <a:solidFill>
                <a:srgbClr val="59A7E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42900" lvl="0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A7EF"/>
              </a:buClr>
              <a:buSzPts val="1800"/>
              <a:buFont typeface="Arial"/>
              <a:buAutoNum type="arabicPeriod"/>
            </a:pPr>
            <a:r>
              <a:rPr b="1" lang="en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eee</a:t>
            </a:r>
            <a:endParaRPr b="1">
              <a:solidFill>
                <a:srgbClr val="59A7E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2" name="Google Shape;102;p23"/>
          <p:cNvSpPr txBox="1"/>
          <p:nvPr/>
        </p:nvSpPr>
        <p:spPr>
          <a:xfrm>
            <a:off x="311701" y="4372629"/>
            <a:ext cx="87339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Follow On Twitter @ #dmc19   #digmedevidence    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59A7EF"/>
                </a:solidFill>
                <a:latin typeface="Poppins"/>
                <a:ea typeface="Poppins"/>
                <a:cs typeface="Poppins"/>
                <a:sym typeface="Poppins"/>
              </a:rPr>
              <a:t>Wifi: MSFTGUEST       Password: msevent12sv</a:t>
            </a:r>
            <a:endParaRPr/>
          </a:p>
        </p:txBody>
      </p:sp>
      <p:pic>
        <p:nvPicPr>
          <p:cNvPr id="103" name="Google Shape;10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810" y="31958"/>
            <a:ext cx="1736224" cy="6858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close up of a sign&#10;&#10;Description automatically generated" id="104" name="Google Shape;104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76942" y="47173"/>
            <a:ext cx="1438182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